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2" r:id="rId6"/>
    <p:sldId id="263" r:id="rId7"/>
    <p:sldId id="264" r:id="rId8"/>
    <p:sldId id="265" r:id="rId9"/>
    <p:sldId id="279" r:id="rId10"/>
    <p:sldId id="266" r:id="rId11"/>
    <p:sldId id="267" r:id="rId12"/>
    <p:sldId id="268" r:id="rId13"/>
    <p:sldId id="269" r:id="rId14"/>
    <p:sldId id="261" r:id="rId15"/>
    <p:sldId id="270" r:id="rId16"/>
    <p:sldId id="271" r:id="rId17"/>
    <p:sldId id="272" r:id="rId18"/>
    <p:sldId id="273" r:id="rId19"/>
    <p:sldId id="274" r:id="rId20"/>
    <p:sldId id="275" r:id="rId21"/>
    <p:sldId id="260" r:id="rId22"/>
    <p:sldId id="276" r:id="rId23"/>
    <p:sldId id="277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9376F-9ED3-4728-95AC-6EEEA790975F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DC1D2-23F3-414F-B82B-568D077DF8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1461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9376F-9ED3-4728-95AC-6EEEA790975F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DC1D2-23F3-414F-B82B-568D077DF8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69919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9376F-9ED3-4728-95AC-6EEEA790975F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DC1D2-23F3-414F-B82B-568D077DF8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48297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9376F-9ED3-4728-95AC-6EEEA790975F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DC1D2-23F3-414F-B82B-568D077DF8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12040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9376F-9ED3-4728-95AC-6EEEA790975F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DC1D2-23F3-414F-B82B-568D077DF8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23305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9376F-9ED3-4728-95AC-6EEEA790975F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DC1D2-23F3-414F-B82B-568D077DF8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0671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9376F-9ED3-4728-95AC-6EEEA790975F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DC1D2-23F3-414F-B82B-568D077DF8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2261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9376F-9ED3-4728-95AC-6EEEA790975F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DC1D2-23F3-414F-B82B-568D077DF8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43952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9376F-9ED3-4728-95AC-6EEEA790975F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DC1D2-23F3-414F-B82B-568D077DF8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33264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9376F-9ED3-4728-95AC-6EEEA790975F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DC1D2-23F3-414F-B82B-568D077DF8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66035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9376F-9ED3-4728-95AC-6EEEA790975F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DC1D2-23F3-414F-B82B-568D077DF8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18522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49376F-9ED3-4728-95AC-6EEEA790975F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3DC1D2-23F3-414F-B82B-568D077DF8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5329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39552" y="985083"/>
            <a:ext cx="6696744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Перспективный план муниципальной тематической недели</a:t>
            </a:r>
          </a:p>
          <a:p>
            <a:r>
              <a:rPr lang="ru-RU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Первые шаги в науку</a:t>
            </a:r>
            <a:r>
              <a:rPr lang="ru-RU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в МБДОУ с. </a:t>
            </a:r>
            <a:r>
              <a:rPr lang="ru-RU" sz="4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Казакевичево</a:t>
            </a:r>
            <a:r>
              <a:rPr lang="ru-RU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08.02.2021г - 12.02.2021г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36952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6171" y="1622342"/>
            <a:ext cx="4515966" cy="522343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302204" y="116632"/>
            <a:ext cx="6523901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Эксперимент «Что тяжелее </a:t>
            </a:r>
          </a:p>
          <a:p>
            <a:pPr algn="ctr"/>
            <a:r>
              <a:rPr lang="ru-RU" sz="40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вода или масло»</a:t>
            </a:r>
            <a:endParaRPr lang="ru-RU" sz="4000" b="1" cap="none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58252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400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935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7654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697265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965"/>
            <a:ext cx="8640960" cy="5328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21947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882" y="1714500"/>
            <a:ext cx="9144000" cy="51435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967205" y="332656"/>
            <a:ext cx="720960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Урок посвященный </a:t>
            </a:r>
          </a:p>
          <a:p>
            <a:pPr algn="ctr"/>
            <a:r>
              <a:rPr lang="ru-RU" sz="40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</a:t>
            </a:r>
            <a:r>
              <a:rPr lang="ru-RU" sz="40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троению организма человека</a:t>
            </a:r>
            <a:endParaRPr lang="ru-RU" sz="4000" b="1" cap="none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70904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3187" y="0"/>
            <a:ext cx="38576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119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3165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27075"/>
            <a:ext cx="9144000" cy="5402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24932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8839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60" y="0"/>
            <a:ext cx="908524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611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3295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931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768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716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010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225548" y="332656"/>
            <a:ext cx="663713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Опыт с водой, льдом и маслом</a:t>
            </a:r>
            <a:endParaRPr lang="ru-RU" sz="3600" b="1" cap="none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3187" y="1052736"/>
            <a:ext cx="3857625" cy="5805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862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0"/>
            <a:ext cx="38576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114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4532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3" y="0"/>
            <a:ext cx="3857625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6375" y="0"/>
            <a:ext cx="38576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708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857625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6375" y="13855"/>
            <a:ext cx="38576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611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17"/>
            <a:ext cx="9144000" cy="6855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8509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</TotalTime>
  <Words>41</Words>
  <Application>Microsoft Office PowerPoint</Application>
  <PresentationFormat>Экран (4:3)</PresentationFormat>
  <Paragraphs>7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10</cp:revision>
  <dcterms:created xsi:type="dcterms:W3CDTF">2021-02-15T09:55:32Z</dcterms:created>
  <dcterms:modified xsi:type="dcterms:W3CDTF">2021-02-15T12:50:28Z</dcterms:modified>
</cp:coreProperties>
</file>